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videogamerrob.wordpress.com/2013/05/07/pcxbla-review-monaco-whats-yours-is-mine/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heindiestone.com/forums/index.php?/profile/21416-alexmartial/" TargetMode="External"/><Relationship Id="rId3" Type="http://schemas.openxmlformats.org/officeDocument/2006/relationships/hyperlink" Target="https://play.google.com/store/apps/details?id=com.jam.sectoids.full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Image Source: Screenshot from Monaco found at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https://videogamerrob.wordpress.com/2013/05/07/pcxbla-review-monaco-whats-yours-is-mine/</a:t>
            </a:r>
            <a:r>
              <a:rPr lang="en"/>
              <a:t> 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Reference: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“Thief Inside Ship”: 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https://theindiestone.com/forums/index.php?/profile/21416-alexmartial/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“Thief in space”: 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https://play.google.com/store/apps/details?id=com.jam.sectoids.full</a:t>
            </a:r>
            <a:r>
              <a:rPr lang="en"/>
              <a:t> 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Relationship Id="rId4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/>
              <a:t>Super Astro Thief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Team : WhiteWalkers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600"/>
              <a:t>Elif Hepateskan, Garret King, Samuel Meyerding, Ryan Vichitthavong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ullSizeRender (1).jpg"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950" y="1078949"/>
            <a:ext cx="3705223" cy="38530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ullSizeRender.jpg" id="113" name="Shape 1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3999" y="1078949"/>
            <a:ext cx="4065196" cy="375417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Shape 114"/>
          <p:cNvSpPr txBox="1"/>
          <p:nvPr/>
        </p:nvSpPr>
        <p:spPr>
          <a:xfrm>
            <a:off x="266075" y="295600"/>
            <a:ext cx="5113800" cy="5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F3F3F3"/>
                </a:solidFill>
              </a:rPr>
              <a:t>UI EXAMPLE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Victory Conditions</a:t>
            </a:r>
          </a:p>
        </p:txBody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rtl="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2000">
                <a:solidFill>
                  <a:srgbClr val="F3F3F3"/>
                </a:solidFill>
              </a:rPr>
              <a:t>Level: </a:t>
            </a:r>
            <a:r>
              <a:rPr lang="en" sz="2000">
                <a:solidFill>
                  <a:srgbClr val="F3F3F3"/>
                </a:solidFill>
              </a:rPr>
              <a:t>Player manages to steal the target and escape with it.</a:t>
            </a:r>
          </a:p>
          <a:p>
            <a:pPr indent="-355600" lvl="0" marL="457200" rtl="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2000">
                <a:solidFill>
                  <a:srgbClr val="F3F3F3"/>
                </a:solidFill>
              </a:rPr>
              <a:t>Game: Player beats all of the levels necessary to escape to the next sector.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Consequences</a:t>
            </a:r>
          </a:p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3F3F3"/>
              </a:buClr>
            </a:pPr>
            <a:r>
              <a:rPr lang="en">
                <a:solidFill>
                  <a:srgbClr val="F3F3F3"/>
                </a:solidFill>
              </a:rPr>
              <a:t>Getting detected inside the spaceship level</a:t>
            </a:r>
          </a:p>
          <a:p>
            <a:pPr indent="-228600" lvl="1" marL="914400" rtl="0">
              <a:spcBef>
                <a:spcPts val="0"/>
              </a:spcBef>
              <a:buClr>
                <a:srgbClr val="F3F3F3"/>
              </a:buClr>
            </a:pPr>
            <a:r>
              <a:rPr lang="en">
                <a:solidFill>
                  <a:srgbClr val="F3F3F3"/>
                </a:solidFill>
              </a:rPr>
              <a:t>Increase difficulty</a:t>
            </a:r>
          </a:p>
          <a:p>
            <a:pPr indent="-228600" lvl="1" marL="914400" rtl="0">
              <a:spcBef>
                <a:spcPts val="0"/>
              </a:spcBef>
              <a:buClr>
                <a:srgbClr val="F3F3F3"/>
              </a:buClr>
            </a:pPr>
            <a:r>
              <a:rPr lang="en">
                <a:solidFill>
                  <a:srgbClr val="F3F3F3"/>
                </a:solidFill>
              </a:rPr>
              <a:t>Decrease score</a:t>
            </a:r>
          </a:p>
          <a:p>
            <a:pPr indent="-228600" lvl="0" marL="457200" rtl="0">
              <a:spcBef>
                <a:spcPts val="0"/>
              </a:spcBef>
              <a:buClr>
                <a:srgbClr val="F3F3F3"/>
              </a:buClr>
            </a:pPr>
            <a:r>
              <a:rPr lang="en">
                <a:solidFill>
                  <a:srgbClr val="F3F3F3"/>
                </a:solidFill>
              </a:rPr>
              <a:t>Captured inside the spaceship level</a:t>
            </a:r>
          </a:p>
          <a:p>
            <a:pPr indent="-228600" lvl="1" marL="914400" rtl="0">
              <a:spcBef>
                <a:spcPts val="0"/>
              </a:spcBef>
              <a:buClr>
                <a:srgbClr val="F3F3F3"/>
              </a:buClr>
            </a:pPr>
            <a:r>
              <a:rPr lang="en">
                <a:solidFill>
                  <a:srgbClr val="F3F3F3"/>
                </a:solidFill>
              </a:rPr>
              <a:t>Restart in space prison</a:t>
            </a:r>
          </a:p>
          <a:p>
            <a:pPr indent="-228600" lvl="0" marL="457200" rtl="0">
              <a:spcBef>
                <a:spcPts val="0"/>
              </a:spcBef>
              <a:buClr>
                <a:srgbClr val="F3F3F3"/>
              </a:buClr>
            </a:pPr>
            <a:r>
              <a:rPr lang="en">
                <a:solidFill>
                  <a:srgbClr val="F3F3F3"/>
                </a:solidFill>
              </a:rPr>
              <a:t>Colliding with an obstacle in outer space</a:t>
            </a:r>
          </a:p>
          <a:p>
            <a:pPr indent="-228600" lvl="1" marL="914400" rtl="0">
              <a:spcBef>
                <a:spcPts val="0"/>
              </a:spcBef>
              <a:buClr>
                <a:srgbClr val="F3F3F3"/>
              </a:buClr>
            </a:pPr>
            <a:r>
              <a:rPr lang="en">
                <a:solidFill>
                  <a:srgbClr val="F3F3F3"/>
                </a:solidFill>
              </a:rPr>
              <a:t>Lose ship health</a:t>
            </a:r>
          </a:p>
          <a:p>
            <a:pPr indent="-228600" lvl="1" marL="914400" rtl="0">
              <a:spcBef>
                <a:spcPts val="0"/>
              </a:spcBef>
              <a:buClr>
                <a:srgbClr val="F3F3F3"/>
              </a:buClr>
            </a:pPr>
            <a:r>
              <a:rPr lang="en">
                <a:solidFill>
                  <a:srgbClr val="F3F3F3"/>
                </a:solidFill>
              </a:rPr>
              <a:t>Temporarily disables ship</a:t>
            </a:r>
          </a:p>
          <a:p>
            <a:pPr indent="-228600" lvl="0" marL="457200" rtl="0">
              <a:spcBef>
                <a:spcPts val="0"/>
              </a:spcBef>
              <a:buClr>
                <a:srgbClr val="F3F3F3"/>
              </a:buClr>
            </a:pPr>
            <a:r>
              <a:rPr lang="en">
                <a:solidFill>
                  <a:srgbClr val="F3F3F3"/>
                </a:solidFill>
              </a:rPr>
              <a:t>Losing all of the ship health</a:t>
            </a:r>
          </a:p>
          <a:p>
            <a:pPr indent="-228600" lvl="1" marL="914400" rtl="0">
              <a:spcBef>
                <a:spcPts val="0"/>
              </a:spcBef>
              <a:buClr>
                <a:srgbClr val="F3F3F3"/>
              </a:buClr>
            </a:pPr>
            <a:r>
              <a:rPr lang="en">
                <a:solidFill>
                  <a:srgbClr val="F3F3F3"/>
                </a:solidFill>
              </a:rPr>
              <a:t>Ship is disabled and captured</a:t>
            </a:r>
          </a:p>
          <a:p>
            <a:pPr indent="-228600" lvl="1" marL="914400" rtl="0">
              <a:spcBef>
                <a:spcPts val="0"/>
              </a:spcBef>
              <a:buClr>
                <a:srgbClr val="F3F3F3"/>
              </a:buClr>
            </a:pPr>
            <a:r>
              <a:rPr lang="en">
                <a:solidFill>
                  <a:srgbClr val="F3F3F3"/>
                </a:solidFill>
              </a:rPr>
              <a:t>Restarts in space priso</a:t>
            </a:r>
            <a:r>
              <a:rPr lang="en">
                <a:solidFill>
                  <a:srgbClr val="F3F3F3"/>
                </a:solidFill>
              </a:rPr>
              <a:t>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Achievements and Upgrades</a:t>
            </a:r>
          </a:p>
        </p:txBody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311700" y="1269900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rtl="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2000">
                <a:solidFill>
                  <a:srgbClr val="F3F3F3"/>
                </a:solidFill>
              </a:rPr>
              <a:t>Levels have a completion rating</a:t>
            </a:r>
          </a:p>
          <a:p>
            <a:pPr indent="-355600" lvl="0" marL="457200" rtl="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2000">
                <a:solidFill>
                  <a:srgbClr val="F3F3F3"/>
                </a:solidFill>
              </a:rPr>
              <a:t>Temporary power-ups</a:t>
            </a:r>
          </a:p>
          <a:p>
            <a:pPr indent="-355600" lvl="0" marL="457200" rtl="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2000">
                <a:solidFill>
                  <a:srgbClr val="F3F3F3"/>
                </a:solidFill>
              </a:rPr>
              <a:t>Level completion results in improved user behavior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Expected difficulties</a:t>
            </a:r>
          </a:p>
        </p:txBody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Char char="●"/>
            </a:pPr>
            <a:r>
              <a:rPr lang="en" sz="2000">
                <a:solidFill>
                  <a:srgbClr val="F3F3F3"/>
                </a:solidFill>
              </a:rPr>
              <a:t>Guards behaviour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Char char="○"/>
            </a:pPr>
            <a:r>
              <a:rPr lang="en" sz="2000">
                <a:solidFill>
                  <a:srgbClr val="F3F3F3"/>
                </a:solidFill>
              </a:rPr>
              <a:t>Pathing</a:t>
            </a:r>
          </a:p>
          <a:p>
            <a: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Char char="○"/>
            </a:pPr>
            <a:r>
              <a:rPr lang="en" sz="2000">
                <a:solidFill>
                  <a:srgbClr val="F3F3F3"/>
                </a:solidFill>
              </a:rPr>
              <a:t>Line of sight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Char char="●"/>
            </a:pPr>
            <a:r>
              <a:rPr lang="en" sz="2000">
                <a:solidFill>
                  <a:srgbClr val="F3F3F3"/>
                </a:solidFill>
              </a:rPr>
              <a:t>2D Side scrolling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Char char="●"/>
            </a:pPr>
            <a:r>
              <a:rPr lang="en" sz="2000">
                <a:solidFill>
                  <a:srgbClr val="F3F3F3"/>
                </a:solidFill>
              </a:rPr>
              <a:t>Top-down limited user sight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Char char="●"/>
            </a:pPr>
            <a:r>
              <a:rPr lang="en" sz="2000">
                <a:solidFill>
                  <a:srgbClr val="F3F3F3"/>
                </a:solidFill>
              </a:rPr>
              <a:t>User power-ups (cloaking, lantern, speed boost)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Planned Prototypes</a:t>
            </a:r>
          </a:p>
        </p:txBody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Char char="●"/>
            </a:pPr>
            <a:r>
              <a:rPr lang="en" sz="2000">
                <a:solidFill>
                  <a:srgbClr val="F3F3F3"/>
                </a:solidFill>
              </a:rPr>
              <a:t>Guards pathing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Char char="●"/>
            </a:pPr>
            <a:r>
              <a:rPr lang="en" sz="2000">
                <a:solidFill>
                  <a:srgbClr val="F3F3F3"/>
                </a:solidFill>
              </a:rPr>
              <a:t>Guard line of sight and state change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Char char="●"/>
            </a:pPr>
            <a:r>
              <a:rPr lang="en" sz="2000">
                <a:solidFill>
                  <a:srgbClr val="F3F3F3"/>
                </a:solidFill>
              </a:rPr>
              <a:t>Ship with 2D side scrolling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Char char="●"/>
            </a:pPr>
            <a:r>
              <a:rPr lang="en" sz="2000">
                <a:solidFill>
                  <a:srgbClr val="F3F3F3"/>
                </a:solidFill>
              </a:rPr>
              <a:t>Restricting user vision/line of sight</a:t>
            </a: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Char char="●"/>
            </a:pPr>
            <a:r>
              <a:rPr lang="en" sz="2000">
                <a:solidFill>
                  <a:srgbClr val="F3F3F3"/>
                </a:solidFill>
              </a:rPr>
              <a:t>User power-ups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Potential Features</a:t>
            </a:r>
          </a:p>
        </p:txBody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3000">
                <a:solidFill>
                  <a:srgbClr val="F3F3F3"/>
                </a:solidFill>
              </a:rPr>
              <a:t>Advanced Line-of-Sight Lighting</a:t>
            </a:r>
          </a:p>
          <a:p>
            <a:pPr indent="-419100" lvl="0" marL="45720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3000">
                <a:solidFill>
                  <a:srgbClr val="F3F3F3"/>
                </a:solidFill>
              </a:rPr>
              <a:t>Difficulty Modes</a:t>
            </a:r>
          </a:p>
          <a:p>
            <a:pPr indent="-419100" lvl="0" marL="45720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3000">
                <a:solidFill>
                  <a:srgbClr val="F3F3F3"/>
                </a:solidFill>
              </a:rPr>
              <a:t>More Levels</a:t>
            </a:r>
          </a:p>
          <a:p>
            <a:pPr indent="-419100" lvl="0" marL="457200" rtl="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3000">
                <a:solidFill>
                  <a:srgbClr val="F3F3F3"/>
                </a:solidFill>
              </a:rPr>
              <a:t>More Unique Obstacles</a:t>
            </a:r>
          </a:p>
          <a:p>
            <a:pPr indent="-419100" lvl="0" marL="45720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3000">
                <a:solidFill>
                  <a:srgbClr val="F3F3F3"/>
                </a:solidFill>
              </a:rPr>
              <a:t>Permanent Upgrades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Game Overview</a:t>
            </a:r>
          </a:p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236050" y="1265975"/>
            <a:ext cx="8520600" cy="34164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2400">
                <a:solidFill>
                  <a:srgbClr val="F3F3F3"/>
                </a:solidFill>
              </a:rPr>
              <a:t>Single player stealth game </a:t>
            </a:r>
          </a:p>
          <a:p>
            <a:pPr indent="-381000" lvl="0" marL="457200" rtl="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2400">
                <a:solidFill>
                  <a:srgbClr val="F3F3F3"/>
                </a:solidFill>
              </a:rPr>
              <a:t>2D Top-Down and 2D </a:t>
            </a:r>
            <a:r>
              <a:rPr lang="en" sz="2400">
                <a:solidFill>
                  <a:srgbClr val="F3F3F3"/>
                </a:solidFill>
              </a:rPr>
              <a:t>Side Scrolling</a:t>
            </a:r>
          </a:p>
          <a:p>
            <a:pPr indent="-381000" lvl="1" marL="914400" rtl="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2400">
                <a:solidFill>
                  <a:srgbClr val="F3F3F3"/>
                </a:solidFill>
              </a:rPr>
              <a:t>Spaceship levels </a:t>
            </a:r>
          </a:p>
          <a:p>
            <a:pPr indent="-381000" lvl="1" marL="91440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2400">
                <a:solidFill>
                  <a:srgbClr val="F3F3F3"/>
                </a:solidFill>
              </a:rPr>
              <a:t>Character levels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Story</a:t>
            </a:r>
          </a:p>
        </p:txBody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n" sz="2400">
                <a:solidFill>
                  <a:srgbClr val="FFFFFF"/>
                </a:solidFill>
              </a:rPr>
              <a:t>You’re the Most Wanted Space Thief in the sector and your luck has just run out</a:t>
            </a:r>
          </a:p>
          <a:p>
            <a:pPr indent="-381000" lvl="0" marL="4572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n" sz="2400">
                <a:solidFill>
                  <a:srgbClr val="FFFFFF"/>
                </a:solidFill>
              </a:rPr>
              <a:t>You’ve been captured and placed in Space Prison.</a:t>
            </a:r>
          </a:p>
          <a:p>
            <a:pPr indent="-381000" lvl="0" marL="45720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n" sz="2400">
                <a:solidFill>
                  <a:srgbClr val="FFFFFF"/>
                </a:solidFill>
              </a:rPr>
              <a:t>You must escape, repair a ship, and flee to the next sector to retire to a life of crime.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General Mechanics</a:t>
            </a:r>
          </a:p>
        </p:txBody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2400">
                <a:solidFill>
                  <a:srgbClr val="F3F3F3"/>
                </a:solidFill>
              </a:rPr>
              <a:t>Avoid enemy line of sight</a:t>
            </a:r>
          </a:p>
          <a:p>
            <a:pPr indent="-381000" lvl="0" marL="457200" rtl="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2400">
                <a:solidFill>
                  <a:srgbClr val="F3F3F3"/>
                </a:solidFill>
              </a:rPr>
              <a:t>Switch between 2D side-scroller and 2D top-down stealth</a:t>
            </a:r>
          </a:p>
          <a:p>
            <a:pPr indent="-381000" lvl="0" marL="457200" rtl="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2400">
                <a:solidFill>
                  <a:srgbClr val="F3F3F3"/>
                </a:solidFill>
              </a:rPr>
              <a:t>Operate switches and buttons to open paths.</a:t>
            </a:r>
          </a:p>
          <a:p>
            <a:pPr indent="-381000" lvl="0" marL="457200" rtl="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2400">
                <a:solidFill>
                  <a:srgbClr val="F3F3F3"/>
                </a:solidFill>
              </a:rPr>
              <a:t>Distract Guards to change their patrol paths.</a:t>
            </a:r>
          </a:p>
          <a:p>
            <a:pPr indent="-381000" lvl="0" marL="457200" rtl="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2400">
                <a:solidFill>
                  <a:srgbClr val="F3F3F3"/>
                </a:solidFill>
              </a:rPr>
              <a:t>Collect level specific items</a:t>
            </a:r>
          </a:p>
          <a:p>
            <a:pPr indent="-381000" lvl="0" marL="457200" rtl="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2400">
                <a:solidFill>
                  <a:srgbClr val="F3F3F3"/>
                </a:solidFill>
              </a:rPr>
              <a:t>Traverse from point A to point B and escape.</a:t>
            </a:r>
          </a:p>
          <a:p>
            <a:pPr indent="-381000" lvl="0" marL="457200" rtl="0">
              <a:spcBef>
                <a:spcPts val="0"/>
              </a:spcBef>
              <a:buClr>
                <a:srgbClr val="F3F3F3"/>
              </a:buClr>
              <a:buSzPct val="100000"/>
            </a:pPr>
            <a:r>
              <a:rPr lang="en" sz="2400">
                <a:solidFill>
                  <a:srgbClr val="F3F3F3"/>
                </a:solidFill>
              </a:rPr>
              <a:t>Restricted Sight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Similar Games</a:t>
            </a:r>
          </a:p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spcBef>
                <a:spcPts val="0"/>
              </a:spcBef>
              <a:buClr>
                <a:srgbClr val="F3F3F3"/>
              </a:buClr>
            </a:pPr>
            <a:r>
              <a:rPr lang="en">
                <a:solidFill>
                  <a:srgbClr val="F3F3F3"/>
                </a:solidFill>
              </a:rPr>
              <a:t>R-Type</a:t>
            </a:r>
          </a:p>
          <a:p>
            <a:pPr indent="-228600" lvl="0" marL="457200">
              <a:spcBef>
                <a:spcPts val="0"/>
              </a:spcBef>
              <a:buClr>
                <a:srgbClr val="F3F3F3"/>
              </a:buClr>
            </a:pPr>
            <a:r>
              <a:rPr lang="en">
                <a:solidFill>
                  <a:srgbClr val="F3F3F3"/>
                </a:solidFill>
              </a:rPr>
              <a:t>Metal Gear</a:t>
            </a:r>
          </a:p>
          <a:p>
            <a:pPr indent="-228600" lvl="0" marL="457200">
              <a:spcBef>
                <a:spcPts val="0"/>
              </a:spcBef>
              <a:buClr>
                <a:srgbClr val="F3F3F3"/>
              </a:buClr>
            </a:pPr>
            <a:r>
              <a:rPr lang="en">
                <a:solidFill>
                  <a:srgbClr val="F3F3F3"/>
                </a:solidFill>
              </a:rPr>
              <a:t>Monaco</a:t>
            </a:r>
          </a:p>
        </p:txBody>
      </p:sp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7624" y="1152474"/>
            <a:ext cx="4025599" cy="226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Similar Game UI Examples</a:t>
            </a:r>
          </a:p>
        </p:txBody>
      </p:sp>
      <p:pic>
        <p:nvPicPr>
          <p:cNvPr descr="insideShip.png"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3782675" cy="23865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Shape 86"/>
          <p:cNvSpPr txBox="1"/>
          <p:nvPr/>
        </p:nvSpPr>
        <p:spPr>
          <a:xfrm>
            <a:off x="807175" y="3846775"/>
            <a:ext cx="2358600" cy="2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3F3F3"/>
                </a:solidFill>
              </a:rPr>
              <a:t>Thief Inside The Ship</a:t>
            </a:r>
          </a:p>
        </p:txBody>
      </p:sp>
      <p:pic>
        <p:nvPicPr>
          <p:cNvPr descr="Screen Shot 2017-04-23 at 8.56.12 PM.png" id="87" name="Shape 87"/>
          <p:cNvPicPr preferRelativeResize="0"/>
          <p:nvPr/>
        </p:nvPicPr>
        <p:blipFill rotWithShape="1">
          <a:blip r:embed="rId4">
            <a:alphaModFix/>
          </a:blip>
          <a:srcRect b="3698" l="0" r="0" t="0"/>
          <a:stretch/>
        </p:blipFill>
        <p:spPr>
          <a:xfrm>
            <a:off x="4754875" y="1170125"/>
            <a:ext cx="3782674" cy="238657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 txBox="1"/>
          <p:nvPr/>
        </p:nvSpPr>
        <p:spPr>
          <a:xfrm>
            <a:off x="5524250" y="3808975"/>
            <a:ext cx="27117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3F3F3"/>
                </a:solidFill>
              </a:rPr>
              <a:t>Thief in Space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Concept Art</a:t>
            </a:r>
          </a:p>
        </p:txBody>
      </p:sp>
      <p:pic>
        <p:nvPicPr>
          <p:cNvPr descr="image2.JPG" id="94" name="Shape 94"/>
          <p:cNvPicPr preferRelativeResize="0"/>
          <p:nvPr/>
        </p:nvPicPr>
        <p:blipFill rotWithShape="1">
          <a:blip r:embed="rId3">
            <a:alphaModFix/>
          </a:blip>
          <a:srcRect b="0" l="49" r="59" t="0"/>
          <a:stretch/>
        </p:blipFill>
        <p:spPr>
          <a:xfrm>
            <a:off x="1071525" y="1146100"/>
            <a:ext cx="2862648" cy="369260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1.JPG" id="95" name="Shape 95"/>
          <p:cNvPicPr preferRelativeResize="0"/>
          <p:nvPr/>
        </p:nvPicPr>
        <p:blipFill rotWithShape="1">
          <a:blip r:embed="rId4">
            <a:alphaModFix/>
          </a:blip>
          <a:srcRect b="0" l="49" r="59" t="0"/>
          <a:stretch/>
        </p:blipFill>
        <p:spPr>
          <a:xfrm>
            <a:off x="5122760" y="1017725"/>
            <a:ext cx="2862660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Concept Art</a:t>
            </a:r>
          </a:p>
        </p:txBody>
      </p:sp>
      <p:pic>
        <p:nvPicPr>
          <p:cNvPr id="101" name="Shape 101"/>
          <p:cNvPicPr preferRelativeResize="0"/>
          <p:nvPr/>
        </p:nvPicPr>
        <p:blipFill rotWithShape="1">
          <a:blip r:embed="rId3">
            <a:alphaModFix/>
          </a:blip>
          <a:srcRect b="0" l="5098" r="23595" t="0"/>
          <a:stretch/>
        </p:blipFill>
        <p:spPr>
          <a:xfrm>
            <a:off x="2684850" y="1017725"/>
            <a:ext cx="363222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Shape 106"/>
          <p:cNvPicPr preferRelativeResize="0"/>
          <p:nvPr/>
        </p:nvPicPr>
        <p:blipFill rotWithShape="1">
          <a:blip r:embed="rId3">
            <a:alphaModFix/>
          </a:blip>
          <a:srcRect b="18893" l="0" r="0" t="19981"/>
          <a:stretch/>
        </p:blipFill>
        <p:spPr>
          <a:xfrm>
            <a:off x="1246475" y="1423550"/>
            <a:ext cx="6453996" cy="2957673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Shape 107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Concept Art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